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4" r:id="rId4"/>
    <p:sldId id="259" r:id="rId5"/>
    <p:sldId id="265" r:id="rId6"/>
    <p:sldId id="266" r:id="rId7"/>
    <p:sldId id="267" r:id="rId8"/>
    <p:sldId id="268" r:id="rId9"/>
    <p:sldId id="260" r:id="rId10"/>
    <p:sldId id="261" r:id="rId11"/>
    <p:sldId id="262" r:id="rId12"/>
    <p:sldId id="263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15365-49EF-4E26-919E-9814312B26E2}" type="datetimeFigureOut">
              <a:rPr lang="fr-FR" smtClean="0"/>
              <a:t>01/09/2020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2476D-1F77-49F7-916F-96E3B662A2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418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Unité de travail</a:t>
            </a:r>
            <a:r>
              <a:rPr lang="fr-FR" baseline="0" dirty="0" smtClean="0"/>
              <a:t> = école. Pour les RPI une seule entrée à l’application pour tous les sites.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1F259-5863-4CC4-9594-161861359DE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181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 smtClean="0"/>
              <a:t>Pour respecter la réglementation et le fait que l’IEN donne un avis sur les DUER réalisés par les écoles : certaines étapes de saisie doivent être réalisées par IEN/</a:t>
            </a:r>
            <a:r>
              <a:rPr lang="fr-FR" altLang="fr-FR" dirty="0" err="1" smtClean="0"/>
              <a:t>AdP</a:t>
            </a:r>
            <a:endParaRPr lang="fr-FR" altLang="fr-FR" dirty="0" smtClean="0"/>
          </a:p>
          <a:p>
            <a:r>
              <a:rPr lang="fr-FR" altLang="fr-FR" dirty="0" smtClean="0"/>
              <a:t>2 premières étapes déjà réalisées </a:t>
            </a:r>
          </a:p>
          <a:p>
            <a:r>
              <a:rPr lang="fr-FR" altLang="fr-FR" dirty="0" smtClean="0"/>
              <a:t>Évolutions en cours pour que les directeurs puissent entrer les dates de réalisation </a:t>
            </a:r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7601" indent="-2836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4770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8679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42587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96495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0403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4311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58219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ED56B-DF72-4929-9FF4-A481B7E475A9}" type="slidenum">
              <a:rPr kumimoji="0" lang="fr-FR" altLang="fr-FR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alt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3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B1F259-5863-4CC4-9594-161861359DE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29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://intranet.ac-caen.f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intranet.ac-caen.f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.ac-caen.fr/" TargetMode="External"/><Relationship Id="rId2" Type="http://schemas.openxmlformats.org/officeDocument/2006/relationships/hyperlink" Target="mailto:dsden50-consprevention@ac-caen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ac-caen.fr/dsden50/circo/mortain/spip.php?article32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://intranet.ac-caen.f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Plan prévention rentrée 2020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79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176" y="117493"/>
            <a:ext cx="8975304" cy="705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96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423" y="0"/>
            <a:ext cx="9927772" cy="725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0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</a:t>
            </a:r>
            <a:r>
              <a:rPr lang="fr-FR" dirty="0" smtClean="0"/>
              <a:t>. </a:t>
            </a:r>
            <a:r>
              <a:rPr lang="fr-FR" dirty="0"/>
              <a:t>Mise à jour </a:t>
            </a:r>
            <a:r>
              <a:rPr lang="fr-FR" dirty="0" smtClean="0"/>
              <a:t>des PPMS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Sur intranet Caen:</a:t>
            </a:r>
          </a:p>
          <a:p>
            <a:pPr marL="0" indent="0">
              <a:buNone/>
            </a:pPr>
            <a:r>
              <a:rPr lang="fr-FR" dirty="0">
                <a:hlinkClick r:id="rId2"/>
              </a:rPr>
              <a:t>http://intranet.ac-caen.fr/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Les PPMS : Modifications à faire</a:t>
            </a:r>
            <a:endParaRPr lang="fr-FR" dirty="0"/>
          </a:p>
          <a:p>
            <a:r>
              <a:rPr lang="fr-FR" dirty="0"/>
              <a:t>Mise à jour des listes personnels/élèves sur la ligne divers de </a:t>
            </a:r>
            <a:r>
              <a:rPr lang="fr-FR" dirty="0" smtClean="0"/>
              <a:t>l’ESDS</a:t>
            </a:r>
          </a:p>
          <a:p>
            <a:endParaRPr lang="fr-FR" dirty="0"/>
          </a:p>
          <a:p>
            <a:r>
              <a:rPr lang="fr-FR" dirty="0" smtClean="0"/>
              <a:t>Préparer un document avec la liste des personnels de l’école ainsi que la liste des élèves par classe. L’enregistrer sur son disque dur.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568" y="395510"/>
            <a:ext cx="1367976" cy="136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0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99" y="0"/>
            <a:ext cx="12849225" cy="5486400"/>
          </a:xfrm>
          <a:prstGeom prst="rect">
            <a:avLst/>
          </a:prstGeom>
        </p:spPr>
      </p:pic>
      <p:sp>
        <p:nvSpPr>
          <p:cNvPr id="5" name="Flèche vers le haut 4"/>
          <p:cNvSpPr/>
          <p:nvPr/>
        </p:nvSpPr>
        <p:spPr>
          <a:xfrm>
            <a:off x="7600013" y="2671997"/>
            <a:ext cx="914400" cy="151400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693888" y="6024797"/>
            <a:ext cx="10025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Dans cet exemple, l’icone a été déplacée dans les favoris ce qui est plus pratique sinon</a:t>
            </a:r>
          </a:p>
          <a:p>
            <a:r>
              <a:rPr lang="fr-FR" dirty="0" smtClean="0"/>
              <a:t>Allez dans la catégorie  « Sécurité et crise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045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511" y="0"/>
            <a:ext cx="10258425" cy="2819400"/>
          </a:xfrm>
          <a:prstGeom prst="rect">
            <a:avLst/>
          </a:prstGeom>
        </p:spPr>
      </p:pic>
      <p:sp>
        <p:nvSpPr>
          <p:cNvPr id="3" name="Flèche vers le haut 2"/>
          <p:cNvSpPr/>
          <p:nvPr/>
        </p:nvSpPr>
        <p:spPr>
          <a:xfrm>
            <a:off x="10553075" y="2117360"/>
            <a:ext cx="329784" cy="26232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600013" y="4736892"/>
            <a:ext cx="3861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Sélectionnez votre établissement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4587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5" y="938212"/>
            <a:ext cx="7753350" cy="4981575"/>
          </a:xfrm>
          <a:prstGeom prst="rect">
            <a:avLst/>
          </a:prstGeom>
        </p:spPr>
      </p:pic>
      <p:sp>
        <p:nvSpPr>
          <p:cNvPr id="3" name="Flèche vers le haut 2"/>
          <p:cNvSpPr/>
          <p:nvPr/>
        </p:nvSpPr>
        <p:spPr>
          <a:xfrm>
            <a:off x="2923082" y="3429000"/>
            <a:ext cx="719528" cy="31516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867462" y="6355830"/>
            <a:ext cx="5360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Cliquez sur « déposer un nouveau document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5219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762000"/>
            <a:ext cx="9963150" cy="5334000"/>
          </a:xfrm>
          <a:prstGeom prst="rect">
            <a:avLst/>
          </a:prstGeom>
        </p:spPr>
      </p:pic>
      <p:sp>
        <p:nvSpPr>
          <p:cNvPr id="3" name="Flèche vers le haut 2"/>
          <p:cNvSpPr/>
          <p:nvPr/>
        </p:nvSpPr>
        <p:spPr>
          <a:xfrm rot="12994242">
            <a:off x="9731104" y="1054099"/>
            <a:ext cx="774700" cy="1587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793668" y="290374"/>
            <a:ext cx="2933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1. Le type doit être « divers »</a:t>
            </a:r>
          </a:p>
          <a:p>
            <a:r>
              <a:rPr lang="fr-FR" dirty="0" smtClean="0"/>
              <a:t>Sinon cliquez sur le menu</a:t>
            </a:r>
          </a:p>
          <a:p>
            <a:r>
              <a:rPr lang="fr-FR" dirty="0" smtClean="0"/>
              <a:t> déroulant pour le sélectionner.</a:t>
            </a:r>
            <a:endParaRPr lang="fr-FR" dirty="0"/>
          </a:p>
        </p:txBody>
      </p:sp>
      <p:sp>
        <p:nvSpPr>
          <p:cNvPr id="5" name="Flèche vers le haut 4"/>
          <p:cNvSpPr/>
          <p:nvPr/>
        </p:nvSpPr>
        <p:spPr>
          <a:xfrm rot="1321462">
            <a:off x="5651500" y="3162300"/>
            <a:ext cx="673100" cy="271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480057" y="5346700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2. Date du jour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4862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412" y="177800"/>
            <a:ext cx="10086975" cy="4648200"/>
          </a:xfrm>
          <a:prstGeom prst="rect">
            <a:avLst/>
          </a:prstGeom>
        </p:spPr>
      </p:pic>
      <p:sp>
        <p:nvSpPr>
          <p:cNvPr id="3" name="Flèche vers le haut 2"/>
          <p:cNvSpPr/>
          <p:nvPr/>
        </p:nvSpPr>
        <p:spPr>
          <a:xfrm rot="1166859">
            <a:off x="4851401" y="3898900"/>
            <a:ext cx="711200" cy="1854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30500" y="5818601"/>
            <a:ext cx="673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Cliquez sur « </a:t>
            </a:r>
            <a:r>
              <a:rPr lang="fr-FR" dirty="0" err="1" smtClean="0"/>
              <a:t>téléversez</a:t>
            </a:r>
            <a:r>
              <a:rPr lang="fr-FR" dirty="0" smtClean="0"/>
              <a:t> » pour aller chercher votre fichier enregistré préalablement sur votre ordinateur.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2548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4</a:t>
            </a:r>
            <a:r>
              <a:rPr lang="fr-FR" dirty="0" smtClean="0"/>
              <a:t>. </a:t>
            </a:r>
            <a:r>
              <a:rPr lang="fr-FR" dirty="0"/>
              <a:t>Evaluation </a:t>
            </a:r>
            <a:r>
              <a:rPr lang="fr-FR" dirty="0" smtClean="0"/>
              <a:t>PPMS </a:t>
            </a:r>
            <a:r>
              <a:rPr lang="fr-FR" dirty="0"/>
              <a:t>attentat intrusion :</a:t>
            </a:r>
            <a:br>
              <a:rPr lang="fr-FR" dirty="0"/>
            </a:br>
            <a:r>
              <a:rPr lang="fr-FR" dirty="0"/>
              <a:t>Exercice avant les vacances d’automne</a:t>
            </a:r>
            <a:br>
              <a:rPr lang="fr-FR" dirty="0"/>
            </a:b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32012" y="1905000"/>
            <a:ext cx="8915400" cy="3777622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Sur intranet Caen:</a:t>
            </a:r>
          </a:p>
          <a:p>
            <a:pPr marL="0" indent="0">
              <a:buNone/>
            </a:pPr>
            <a:r>
              <a:rPr lang="fr-FR" dirty="0">
                <a:hlinkClick r:id="rId2"/>
              </a:rPr>
              <a:t>http://intranet.ac-caen.fr/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L’évaluation de chaque exercice </a:t>
            </a:r>
            <a:r>
              <a:rPr lang="fr-FR" dirty="0" err="1"/>
              <a:t>ppms</a:t>
            </a:r>
            <a:r>
              <a:rPr lang="fr-FR" dirty="0"/>
              <a:t>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est </a:t>
            </a:r>
            <a:r>
              <a:rPr lang="fr-FR" dirty="0"/>
              <a:t>à enregistrer en ligne sur le site intranet académique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Sélectionner PPMS attentat intrusion dans le menu déroulant</a:t>
            </a:r>
          </a:p>
          <a:p>
            <a:r>
              <a:rPr lang="fr-FR" dirty="0" smtClean="0"/>
              <a:t>Répondre au questionnaire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615" y="2419301"/>
            <a:ext cx="1832626" cy="153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7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6325" y="154210"/>
            <a:ext cx="10221375" cy="1280890"/>
          </a:xfrm>
        </p:spPr>
        <p:txBody>
          <a:bodyPr>
            <a:normAutofit fontScale="90000"/>
          </a:bodyPr>
          <a:lstStyle/>
          <a:p>
            <a:r>
              <a:rPr lang="fr-FR" sz="3100" dirty="0" smtClean="0">
                <a:solidFill>
                  <a:srgbClr val="FF0000"/>
                </a:solidFill>
              </a:rPr>
              <a:t>1. Programmer au mois de septembre l’évaluation du premier exercice incendie</a:t>
            </a:r>
            <a:br>
              <a:rPr lang="fr-FR" sz="3100" dirty="0" smtClean="0">
                <a:solidFill>
                  <a:srgbClr val="FF0000"/>
                </a:solidFill>
              </a:rPr>
            </a:br>
            <a:r>
              <a:rPr lang="fr-FR" sz="3100" dirty="0" smtClean="0">
                <a:solidFill>
                  <a:srgbClr val="FF0000"/>
                </a:solidFill>
              </a:rPr>
              <a:t>(programmer le second en février)</a:t>
            </a:r>
            <a:br>
              <a:rPr lang="fr-FR" sz="3100" dirty="0" smtClean="0">
                <a:solidFill>
                  <a:srgbClr val="FF0000"/>
                </a:solidFill>
              </a:rPr>
            </a:br>
            <a:r>
              <a:rPr lang="fr-FR" sz="3100" dirty="0" smtClean="0">
                <a:solidFill>
                  <a:srgbClr val="FF0000"/>
                </a:solidFill>
              </a:rPr>
              <a:t/>
            </a:r>
            <a:br>
              <a:rPr lang="fr-FR" sz="3100" dirty="0" smtClean="0">
                <a:solidFill>
                  <a:srgbClr val="FF0000"/>
                </a:solidFill>
              </a:rPr>
            </a:br>
            <a:r>
              <a:rPr lang="fr-FR" sz="3100" dirty="0" smtClean="0">
                <a:solidFill>
                  <a:srgbClr val="FF0000"/>
                </a:solidFill>
              </a:rPr>
              <a:t>2. Mise </a:t>
            </a:r>
            <a:r>
              <a:rPr lang="fr-FR" sz="3100" dirty="0">
                <a:solidFill>
                  <a:srgbClr val="FF0000"/>
                </a:solidFill>
              </a:rPr>
              <a:t>à jour du DUERP, notamment en fonction du contexte Covid19 (afin de préparer en amont le prochain CE avec mairie et IEN</a:t>
            </a:r>
            <a:r>
              <a:rPr lang="fr-FR" sz="3100" dirty="0" smtClean="0">
                <a:solidFill>
                  <a:srgbClr val="FF0000"/>
                </a:solidFill>
              </a:rPr>
              <a:t>)</a:t>
            </a:r>
            <a:br>
              <a:rPr lang="fr-FR" sz="3100" dirty="0" smtClean="0">
                <a:solidFill>
                  <a:srgbClr val="FF0000"/>
                </a:solidFill>
              </a:rPr>
            </a:br>
            <a:r>
              <a:rPr lang="fr-FR" sz="3100" dirty="0">
                <a:solidFill>
                  <a:srgbClr val="FF0000"/>
                </a:solidFill>
              </a:rPr>
              <a:t/>
            </a:r>
            <a:br>
              <a:rPr lang="fr-FR" sz="3100" dirty="0">
                <a:solidFill>
                  <a:srgbClr val="FF0000"/>
                </a:solidFill>
              </a:rPr>
            </a:br>
            <a:r>
              <a:rPr lang="fr-FR" sz="3100" dirty="0">
                <a:solidFill>
                  <a:srgbClr val="FF0000"/>
                </a:solidFill>
              </a:rPr>
              <a:t>3</a:t>
            </a:r>
            <a:r>
              <a:rPr lang="fr-FR" sz="3100" dirty="0" smtClean="0">
                <a:solidFill>
                  <a:srgbClr val="FF0000"/>
                </a:solidFill>
              </a:rPr>
              <a:t>. Mise </a:t>
            </a:r>
            <a:r>
              <a:rPr lang="fr-FR" sz="3100" dirty="0">
                <a:solidFill>
                  <a:srgbClr val="FF0000"/>
                </a:solidFill>
              </a:rPr>
              <a:t>à jour des listes personnels/élèves sur la </a:t>
            </a:r>
            <a:r>
              <a:rPr lang="fr-FR" sz="3100" dirty="0" smtClean="0">
                <a:solidFill>
                  <a:srgbClr val="FF0000"/>
                </a:solidFill>
              </a:rPr>
              <a:t>ligne </a:t>
            </a:r>
            <a:r>
              <a:rPr lang="fr-FR" sz="3100" dirty="0">
                <a:solidFill>
                  <a:srgbClr val="FF0000"/>
                </a:solidFill>
              </a:rPr>
              <a:t>divers de l’ESDS ( espace de stockage des documents de sécurité) </a:t>
            </a:r>
            <a:r>
              <a:rPr lang="fr-FR" sz="3100" dirty="0" err="1">
                <a:solidFill>
                  <a:srgbClr val="FF0000"/>
                </a:solidFill>
              </a:rPr>
              <a:t>ppms</a:t>
            </a:r>
            <a:r>
              <a:rPr lang="fr-FR" sz="3100" dirty="0" smtClean="0">
                <a:solidFill>
                  <a:srgbClr val="FF0000"/>
                </a:solidFill>
              </a:rPr>
              <a:t>.</a:t>
            </a:r>
            <a:br>
              <a:rPr lang="fr-FR" sz="3100" dirty="0" smtClean="0">
                <a:solidFill>
                  <a:srgbClr val="FF0000"/>
                </a:solidFill>
              </a:rPr>
            </a:br>
            <a:r>
              <a:rPr lang="fr-FR" sz="3100" dirty="0">
                <a:solidFill>
                  <a:srgbClr val="FF0000"/>
                </a:solidFill>
              </a:rPr>
              <a:t/>
            </a:r>
            <a:br>
              <a:rPr lang="fr-FR" sz="3100" dirty="0">
                <a:solidFill>
                  <a:srgbClr val="FF0000"/>
                </a:solidFill>
              </a:rPr>
            </a:br>
            <a:r>
              <a:rPr lang="fr-FR" sz="3100" dirty="0" smtClean="0">
                <a:solidFill>
                  <a:srgbClr val="FF0000"/>
                </a:solidFill>
              </a:rPr>
              <a:t>4. PPMS </a:t>
            </a:r>
            <a:r>
              <a:rPr lang="fr-FR" sz="3100" dirty="0">
                <a:solidFill>
                  <a:srgbClr val="FF0000"/>
                </a:solidFill>
              </a:rPr>
              <a:t>attentat intrusion :</a:t>
            </a:r>
            <a:br>
              <a:rPr lang="fr-FR" sz="3100" dirty="0">
                <a:solidFill>
                  <a:srgbClr val="FF0000"/>
                </a:solidFill>
              </a:rPr>
            </a:br>
            <a:r>
              <a:rPr lang="fr-FR" sz="3100" dirty="0">
                <a:solidFill>
                  <a:srgbClr val="FF0000"/>
                </a:solidFill>
              </a:rPr>
              <a:t>Exercice avant les vacances d’automne</a:t>
            </a:r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6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</a:t>
            </a:r>
            <a:r>
              <a:rPr lang="fr-FR" dirty="0" smtClean="0"/>
              <a:t>Évaluation de l’exercice incendie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0037" y="1264555"/>
            <a:ext cx="10174575" cy="5046304"/>
          </a:xfrm>
        </p:spPr>
        <p:txBody>
          <a:bodyPr>
            <a:normAutofit fontScale="92500" lnSpcReduction="10000"/>
          </a:bodyPr>
          <a:lstStyle/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Fiche d’évaluation à envoyer au conseiller départemental de prévention Mr Le </a:t>
            </a:r>
            <a:r>
              <a:rPr lang="fr-FR" dirty="0" err="1" smtClean="0"/>
              <a:t>Dréau</a:t>
            </a:r>
            <a:r>
              <a:rPr lang="fr-FR" dirty="0" smtClean="0"/>
              <a:t>: </a:t>
            </a:r>
          </a:p>
          <a:p>
            <a:pPr marL="0" indent="0">
              <a:buNone/>
            </a:pPr>
            <a:r>
              <a:rPr lang="fr-FR" dirty="0">
                <a:hlinkClick r:id="rId2"/>
              </a:rPr>
              <a:t>dsden50-consprevention@ac-caen.fr</a:t>
            </a:r>
            <a:r>
              <a:rPr lang="fr-FR" dirty="0"/>
              <a:t>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(avec copie à la </a:t>
            </a:r>
            <a:r>
              <a:rPr lang="fr-FR" dirty="0" err="1" smtClean="0"/>
              <a:t>circo</a:t>
            </a:r>
            <a:r>
              <a:rPr lang="fr-FR" dirty="0" smtClean="0"/>
              <a:t> ou à l’assistant de prévention)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Vous trouverez cette fiche (ainsi que tous les autres documents de prévention) sur intranet caen.fr : </a:t>
            </a:r>
          </a:p>
          <a:p>
            <a:pPr marL="0" indent="0">
              <a:buNone/>
            </a:pPr>
            <a:r>
              <a:rPr lang="fr-FR" dirty="0">
                <a:hlinkClick r:id="rId3"/>
              </a:rPr>
              <a:t>http://intranet.ac-caen.fr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Onglet 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Ou sur le site de la </a:t>
            </a:r>
            <a:r>
              <a:rPr lang="fr-FR" dirty="0" err="1" smtClean="0"/>
              <a:t>circo</a:t>
            </a:r>
            <a:r>
              <a:rPr lang="fr-FR" dirty="0" smtClean="0"/>
              <a:t> dans le pack rentrée:</a:t>
            </a:r>
          </a:p>
          <a:p>
            <a:pPr marL="0" indent="0">
              <a:buNone/>
            </a:pPr>
            <a:r>
              <a:rPr lang="fr-FR" dirty="0">
                <a:hlinkClick r:id="rId4"/>
              </a:rPr>
              <a:t>https://</a:t>
            </a:r>
            <a:r>
              <a:rPr lang="fr-FR" dirty="0" smtClean="0">
                <a:hlinkClick r:id="rId4"/>
              </a:rPr>
              <a:t>www.ac-caen.fr/dsden50/circo/mortain/spip.php?article323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925" y="4178586"/>
            <a:ext cx="8191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0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dirty="0" smtClean="0"/>
              <a:t>. </a:t>
            </a:r>
            <a:r>
              <a:rPr lang="fr-FR" dirty="0"/>
              <a:t>Mise à jour du DUERP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Sur intranet Caen:</a:t>
            </a:r>
          </a:p>
          <a:p>
            <a:pPr marL="0" indent="0">
              <a:buNone/>
            </a:pPr>
            <a:r>
              <a:rPr lang="fr-FR" dirty="0">
                <a:hlinkClick r:id="rId2"/>
              </a:rPr>
              <a:t>http://intranet.ac-caen.fr/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Le </a:t>
            </a:r>
            <a:r>
              <a:rPr lang="fr-FR" dirty="0"/>
              <a:t>DUERP </a:t>
            </a:r>
            <a:r>
              <a:rPr lang="fr-FR" dirty="0" smtClean="0"/>
              <a:t>: Modifications à faire</a:t>
            </a:r>
            <a:endParaRPr lang="fr-FR" dirty="0"/>
          </a:p>
          <a:p>
            <a:r>
              <a:rPr lang="fr-FR" b="1" dirty="0" smtClean="0"/>
              <a:t>Les </a:t>
            </a:r>
            <a:r>
              <a:rPr lang="fr-FR" b="1" dirty="0"/>
              <a:t>effectifs de l’école ?</a:t>
            </a:r>
            <a:endParaRPr lang="fr-FR" dirty="0"/>
          </a:p>
          <a:p>
            <a:r>
              <a:rPr lang="fr-FR" b="1" dirty="0" smtClean="0"/>
              <a:t>Nom </a:t>
            </a:r>
            <a:r>
              <a:rPr lang="fr-FR" b="1" dirty="0"/>
              <a:t>du directeur ou directrice ?</a:t>
            </a:r>
            <a:endParaRPr lang="fr-FR" dirty="0"/>
          </a:p>
          <a:p>
            <a:r>
              <a:rPr lang="fr-FR" b="1" dirty="0" smtClean="0"/>
              <a:t>Nom </a:t>
            </a:r>
            <a:r>
              <a:rPr lang="fr-FR" b="1" dirty="0"/>
              <a:t>du </a:t>
            </a:r>
            <a:r>
              <a:rPr lang="fr-FR" b="1" dirty="0" smtClean="0"/>
              <a:t>maire ?</a:t>
            </a:r>
          </a:p>
          <a:p>
            <a:r>
              <a:rPr lang="fr-FR" b="1" dirty="0" smtClean="0"/>
              <a:t>Création des fiches de facteurs de risque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5694" y="624110"/>
            <a:ext cx="1132157" cy="14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2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-176213"/>
            <a:ext cx="12077700" cy="7210425"/>
          </a:xfrm>
          <a:prstGeom prst="rect">
            <a:avLst/>
          </a:prstGeom>
        </p:spPr>
      </p:pic>
      <p:sp>
        <p:nvSpPr>
          <p:cNvPr id="4" name="Flèche droite 3"/>
          <p:cNvSpPr/>
          <p:nvPr/>
        </p:nvSpPr>
        <p:spPr>
          <a:xfrm rot="16200000">
            <a:off x="4207389" y="4705144"/>
            <a:ext cx="1283110" cy="94389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74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96" y="119921"/>
            <a:ext cx="14422721" cy="57712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83943" y="3111690"/>
            <a:ext cx="1687054" cy="2160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1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1524001" y="260350"/>
            <a:ext cx="9288463" cy="1030288"/>
          </a:xfrm>
        </p:spPr>
        <p:txBody>
          <a:bodyPr>
            <a:normAutofit fontScale="90000"/>
          </a:bodyPr>
          <a:lstStyle/>
          <a:p>
            <a:r>
              <a:rPr lang="fr-FR" altLang="fr-FR" smtClean="0"/>
              <a:t>Les différentes étapes de saisie dans l’application DUER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909784" y="3569634"/>
            <a:ext cx="5956300" cy="954107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defTabSz="914400">
              <a:defRPr/>
            </a:pPr>
            <a:r>
              <a:rPr lang="fr-F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Unité de travail </a:t>
            </a:r>
          </a:p>
          <a:p>
            <a:pPr defTabSz="914400">
              <a:defRPr/>
            </a:pPr>
            <a:r>
              <a:rPr lang="fr-F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 à jour des paramètres administratifs (référents, effectifs) </a:t>
            </a:r>
          </a:p>
        </p:txBody>
      </p:sp>
      <p:sp>
        <p:nvSpPr>
          <p:cNvPr id="3081" name="ZoneTexte 10"/>
          <p:cNvSpPr txBox="1">
            <a:spLocks noChangeArrowheads="1"/>
          </p:cNvSpPr>
          <p:nvPr/>
        </p:nvSpPr>
        <p:spPr bwMode="auto">
          <a:xfrm>
            <a:off x="8112225" y="3563914"/>
            <a:ext cx="2376487" cy="708025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</a:gra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hangingPunct="1">
              <a:defRPr/>
            </a:pPr>
            <a:r>
              <a:rPr lang="fr-FR" altLang="fr-FR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Profil directeur d’école</a:t>
            </a:r>
            <a:endParaRPr lang="fr-FR" altLang="fr-FR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128" y="1556793"/>
            <a:ext cx="7862868" cy="1585143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3935760" y="1455555"/>
            <a:ext cx="1080120" cy="43204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49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1700808"/>
            <a:ext cx="8733656" cy="2783778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>
            <a:off x="6888088" y="2348880"/>
            <a:ext cx="720080" cy="50405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4367808" y="3095284"/>
            <a:ext cx="720080" cy="50405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7042448" y="2708920"/>
            <a:ext cx="720080" cy="50405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4367808" y="3537907"/>
            <a:ext cx="720080" cy="50405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8904312" y="3104202"/>
            <a:ext cx="720080" cy="50405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8961730" y="3521034"/>
            <a:ext cx="720080" cy="50405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4727848" y="4149080"/>
            <a:ext cx="1342492" cy="33550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85648" y="2813438"/>
            <a:ext cx="1479520" cy="147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585648" y="3043451"/>
            <a:ext cx="1479520" cy="169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91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7999" y="101596"/>
            <a:ext cx="8911687" cy="53848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Création </a:t>
            </a:r>
            <a:r>
              <a:rPr lang="fr-FR" dirty="0"/>
              <a:t>de fiches de facteur de risque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581" y="845187"/>
            <a:ext cx="9655614" cy="601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43148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</TotalTime>
  <Words>374</Words>
  <Application>Microsoft Office PowerPoint</Application>
  <PresentationFormat>Grand écran</PresentationFormat>
  <Paragraphs>70</Paragraphs>
  <Slides>18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Brin</vt:lpstr>
      <vt:lpstr>Plan prévention rentrée 2020</vt:lpstr>
      <vt:lpstr>1. Programmer au mois de septembre l’évaluation du premier exercice incendie (programmer le second en février)  2. Mise à jour du DUERP, notamment en fonction du contexte Covid19 (afin de préparer en amont le prochain CE avec mairie et IEN)  3. Mise à jour des listes personnels/élèves sur la ligne divers de l’ESDS ( espace de stockage des documents de sécurité) ppms.  4. PPMS attentat intrusion : Exercice avant les vacances d’automne  </vt:lpstr>
      <vt:lpstr>1. Évaluation de l’exercice incendie</vt:lpstr>
      <vt:lpstr>2. Mise à jour du DUERP</vt:lpstr>
      <vt:lpstr>Présentation PowerPoint</vt:lpstr>
      <vt:lpstr>Présentation PowerPoint</vt:lpstr>
      <vt:lpstr>Les différentes étapes de saisie dans l’application DUER </vt:lpstr>
      <vt:lpstr>Présentation PowerPoint</vt:lpstr>
      <vt:lpstr>Création de fiches de facteur de risque </vt:lpstr>
      <vt:lpstr>Présentation PowerPoint</vt:lpstr>
      <vt:lpstr>Présentation PowerPoint</vt:lpstr>
      <vt:lpstr>3. Mise à jour des PPMS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4. Evaluation PPMS attentat intrusion : Exercice avant les vacances d’automne 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prévention rentrée 2020</dc:title>
  <dc:creator>CPEPS MORTAIN</dc:creator>
  <cp:lastModifiedBy>CPEPS-AVRANCHES</cp:lastModifiedBy>
  <cp:revision>6</cp:revision>
  <dcterms:created xsi:type="dcterms:W3CDTF">2020-08-25T13:59:58Z</dcterms:created>
  <dcterms:modified xsi:type="dcterms:W3CDTF">2020-09-01T07:24:49Z</dcterms:modified>
</cp:coreProperties>
</file>