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9005-EE0E-4A75-8CFB-B4F0C67BB9B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601-D9D8-4D47-B958-93997880F2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566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9005-EE0E-4A75-8CFB-B4F0C67BB9B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601-D9D8-4D47-B958-93997880F2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241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9005-EE0E-4A75-8CFB-B4F0C67BB9B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601-D9D8-4D47-B958-93997880F2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159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9005-EE0E-4A75-8CFB-B4F0C67BB9B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601-D9D8-4D47-B958-93997880F2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3981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9005-EE0E-4A75-8CFB-B4F0C67BB9B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601-D9D8-4D47-B958-93997880F2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63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9005-EE0E-4A75-8CFB-B4F0C67BB9B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601-D9D8-4D47-B958-93997880F2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317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9005-EE0E-4A75-8CFB-B4F0C67BB9B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601-D9D8-4D47-B958-93997880F2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848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9005-EE0E-4A75-8CFB-B4F0C67BB9B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601-D9D8-4D47-B958-93997880F2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143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9005-EE0E-4A75-8CFB-B4F0C67BB9B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601-D9D8-4D47-B958-93997880F2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65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9005-EE0E-4A75-8CFB-B4F0C67BB9B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601-D9D8-4D47-B958-93997880F2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264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9005-EE0E-4A75-8CFB-B4F0C67BB9B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601-D9D8-4D47-B958-93997880F2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342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49005-EE0E-4A75-8CFB-B4F0C67BB9B9}" type="datetimeFigureOut">
              <a:rPr lang="fr-FR" smtClean="0"/>
              <a:t>28/08/2020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D7601-D9D8-4D47-B958-93997880F2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131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CD592-AFEC-4A17-8627-A17996DC53C1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826" y="484188"/>
            <a:ext cx="9401175" cy="587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09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CD592-AFEC-4A17-8627-A17996DC53C1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52" y="194412"/>
            <a:ext cx="8343900" cy="655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16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CD592-AFEC-4A17-8627-A17996DC53C1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2576" y="178888"/>
            <a:ext cx="9115425" cy="668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52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Grand écran</PresentationFormat>
  <Paragraphs>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DIDIER LEDREAU</dc:creator>
  <cp:lastModifiedBy>DIDIER LEDREAU</cp:lastModifiedBy>
  <cp:revision>1</cp:revision>
  <dcterms:created xsi:type="dcterms:W3CDTF">2020-08-28T09:36:29Z</dcterms:created>
  <dcterms:modified xsi:type="dcterms:W3CDTF">2020-08-28T09:36:55Z</dcterms:modified>
</cp:coreProperties>
</file>